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14" r:id="rId2"/>
  </p:sldMasterIdLst>
  <p:notesMasterIdLst>
    <p:notesMasterId r:id="rId40"/>
  </p:notesMasterIdLst>
  <p:handoutMasterIdLst>
    <p:handoutMasterId r:id="rId41"/>
  </p:handoutMasterIdLst>
  <p:sldIdLst>
    <p:sldId id="256" r:id="rId3"/>
    <p:sldId id="528" r:id="rId4"/>
    <p:sldId id="258" r:id="rId5"/>
    <p:sldId id="509" r:id="rId6"/>
    <p:sldId id="510" r:id="rId7"/>
    <p:sldId id="511" r:id="rId8"/>
    <p:sldId id="530" r:id="rId9"/>
    <p:sldId id="531" r:id="rId10"/>
    <p:sldId id="532" r:id="rId11"/>
    <p:sldId id="533" r:id="rId12"/>
    <p:sldId id="534" r:id="rId13"/>
    <p:sldId id="535" r:id="rId14"/>
    <p:sldId id="536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44" r:id="rId23"/>
    <p:sldId id="545" r:id="rId24"/>
    <p:sldId id="546" r:id="rId25"/>
    <p:sldId id="547" r:id="rId26"/>
    <p:sldId id="548" r:id="rId27"/>
    <p:sldId id="549" r:id="rId28"/>
    <p:sldId id="550" r:id="rId29"/>
    <p:sldId id="554" r:id="rId30"/>
    <p:sldId id="555" r:id="rId31"/>
    <p:sldId id="551" r:id="rId32"/>
    <p:sldId id="552" r:id="rId33"/>
    <p:sldId id="553" r:id="rId34"/>
    <p:sldId id="515" r:id="rId35"/>
    <p:sldId id="524" r:id="rId36"/>
    <p:sldId id="520" r:id="rId37"/>
    <p:sldId id="523" r:id="rId38"/>
    <p:sldId id="527" r:id="rId39"/>
  </p:sldIdLst>
  <p:sldSz cx="9144000" cy="6858000" type="screen4x3"/>
  <p:notesSz cx="6797675" cy="9926638"/>
  <p:defaultTextStyle>
    <a:defPPr>
      <a:defRPr lang="bg-BG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2092" autoAdjust="0"/>
    <p:restoredTop sz="94660"/>
  </p:normalViewPr>
  <p:slideViewPr>
    <p:cSldViewPr>
      <p:cViewPr>
        <p:scale>
          <a:sx n="66" d="100"/>
          <a:sy n="66" d="100"/>
        </p:scale>
        <p:origin x="-1068" y="-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49EBFA8-1599-4FE7-8A3F-14FECFD52E6B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4CE1F55-BEC3-4DC0-89A5-2D0A62A7403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0AEA375-A992-4252-B414-CF30ACEB08AB}" type="datetimeFigureOut">
              <a:rPr lang="en-US"/>
              <a:pPr>
                <a:defRPr/>
              </a:pPr>
              <a:t>9/30/2015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D50FF1C-1103-4454-BDBF-D315C07FD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C82C0-C948-40DE-92E0-3EFDB5272AA2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8BB80C-3023-4F30-BF1F-BE671A6A9F1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C4864-C104-45FD-81C6-C2C31F81A6C5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00412-B9F7-495F-845F-AD0250120D9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3E98F-731A-4A2F-990E-C02E98D43864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E2E58-A76C-4733-B52C-9927F22B24E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728B8-8086-4611-BB84-D7166EDE9B05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1D0BC-52B9-40B3-97A7-994BBFB5B7A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2342D-906C-4B26-8726-8906E3BCE157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BC43B-D27F-4377-A794-7F916B848FE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A7F0F-5D90-42CF-A2BE-6DEE5F1FD3B4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9B8E1-D396-4818-A6AE-D15C695F3F0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81DF9-A763-4A67-B671-137D3C5C1CB6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0D1F9-A4D1-4FF8-8A73-8A759A9BC4F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997E5C-97DB-4B2D-923C-A334AC3877C2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51E81-933D-4BB8-B33E-90BDFC1BF28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6" name="Oval 5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4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5DD88-C86E-4ECB-88B4-2B1C1EDA784F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6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99059-49F3-4FF2-8CAE-478277417D7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C248F5-EC13-43EB-A128-D6C30FE3F037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D184C-EB28-49ED-B892-135563DC566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DF3734-3D2E-41FC-8945-785688FECC04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205CC-810B-466C-A801-94B24E5268B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6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90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4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16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7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8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9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1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5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12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3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4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5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2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0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3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04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5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6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7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4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0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3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5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9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7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33"/>
              <a:chOff x="-9" y="242195"/>
              <a:chExt cx="9144001" cy="6615833"/>
            </a:xfrm>
          </p:grpSpPr>
          <p:grpSp>
            <p:nvGrpSpPr>
              <p:cNvPr id="49" name="Group 32"/>
              <p:cNvGrpSpPr>
                <a:grpSpLocks noChangeAspect="1"/>
              </p:cNvGrpSpPr>
              <p:nvPr/>
            </p:nvGrpSpPr>
            <p:grpSpPr>
              <a:xfrm rot="20059765">
                <a:off x="214281" y="242195"/>
                <a:ext cx="1611191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8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9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8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sp>
            <p:nvSpPr>
              <p:cNvPr id="51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  <a:latin typeface="+mn-lt"/>
                </a:endParaRPr>
              </a:p>
            </p:txBody>
          </p:sp>
          <p:grpSp>
            <p:nvGrpSpPr>
              <p:cNvPr id="5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8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7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3" name="Group 87"/>
              <p:cNvGrpSpPr>
                <a:grpSpLocks noChangeAspect="1"/>
              </p:cNvGrpSpPr>
              <p:nvPr/>
            </p:nvGrpSpPr>
            <p:grpSpPr>
              <a:xfrm>
                <a:off x="-9" y="5334006"/>
                <a:ext cx="1188232" cy="1524022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7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7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6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6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6" name="Group 102"/>
              <p:cNvGrpSpPr>
                <a:grpSpLocks noChangeAspect="1"/>
              </p:cNvGrpSpPr>
              <p:nvPr/>
            </p:nvGrpSpPr>
            <p:grpSpPr>
              <a:xfrm>
                <a:off x="7848593" y="1524005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6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7" name="Group 112"/>
              <p:cNvGrpSpPr>
                <a:grpSpLocks noChangeAspect="1"/>
              </p:cNvGrpSpPr>
              <p:nvPr/>
            </p:nvGrpSpPr>
            <p:grpSpPr>
              <a:xfrm>
                <a:off x="7679515" y="5943605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5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8" name="Group 715"/>
            <p:cNvGrpSpPr>
              <a:grpSpLocks/>
            </p:cNvGrpSpPr>
            <p:nvPr/>
          </p:nvGrpSpPr>
          <p:grpSpPr bwMode="auto">
            <a:xfrm>
              <a:off x="3" y="-17"/>
              <a:ext cx="9252334" cy="6786165"/>
              <a:chOff x="3" y="-17"/>
              <a:chExt cx="9252334" cy="6786165"/>
            </a:xfrm>
          </p:grpSpPr>
          <p:grpSp>
            <p:nvGrpSpPr>
              <p:cNvPr id="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9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44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5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6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7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8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0" name="Group 134"/>
              <p:cNvGrpSpPr>
                <a:grpSpLocks noChangeAspect="1"/>
              </p:cNvGrpSpPr>
              <p:nvPr/>
            </p:nvGrpSpPr>
            <p:grpSpPr>
              <a:xfrm rot="1992353">
                <a:off x="7040523" y="5527970"/>
                <a:ext cx="986170" cy="1258178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4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3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38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9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0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1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2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7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3" name="Group 48"/>
              <p:cNvGrpSpPr>
                <a:grpSpLocks noChangeAspect="1"/>
              </p:cNvGrpSpPr>
              <p:nvPr/>
            </p:nvGrpSpPr>
            <p:grpSpPr>
              <a:xfrm>
                <a:off x="3" y="685790"/>
                <a:ext cx="1312806" cy="1509326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30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1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2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3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4" name="Group 53"/>
              <p:cNvGrpSpPr>
                <a:grpSpLocks noChangeAspect="1"/>
              </p:cNvGrpSpPr>
              <p:nvPr/>
            </p:nvGrpSpPr>
            <p:grpSpPr>
              <a:xfrm>
                <a:off x="119" y="4273548"/>
                <a:ext cx="1192658" cy="1365247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26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7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8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9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5" name="Group 58"/>
              <p:cNvGrpSpPr>
                <a:grpSpLocks noChangeAspect="1"/>
              </p:cNvGrpSpPr>
              <p:nvPr/>
            </p:nvGrpSpPr>
            <p:grpSpPr>
              <a:xfrm>
                <a:off x="7366653" y="-17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22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3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4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5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6" name="Group 63"/>
              <p:cNvGrpSpPr>
                <a:grpSpLocks noChangeAspect="1"/>
              </p:cNvGrpSpPr>
              <p:nvPr/>
            </p:nvGrpSpPr>
            <p:grpSpPr>
              <a:xfrm>
                <a:off x="8324137" y="990587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9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0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1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</p:grpSp>
      <p:grpSp>
        <p:nvGrpSpPr>
          <p:cNvPr id="120" name="Group 16"/>
          <p:cNvGrpSpPr>
            <a:grpSpLocks/>
          </p:cNvGrpSpPr>
          <p:nvPr/>
        </p:nvGrpSpPr>
        <p:grpSpPr bwMode="auto">
          <a:xfrm>
            <a:off x="4718050" y="993775"/>
            <a:ext cx="1847850" cy="1530350"/>
            <a:chOff x="4718762" y="993075"/>
            <a:chExt cx="1847138" cy="1530439"/>
          </a:xfrm>
        </p:grpSpPr>
        <p:sp>
          <p:nvSpPr>
            <p:cNvPr id="121" name="Oval 120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 rtlCol="0">
            <a:normAutofit/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29" name="Date Placeholder 4"/>
          <p:cNvSpPr>
            <a:spLocks noGrp="1"/>
          </p:cNvSpPr>
          <p:nvPr>
            <p:ph type="dt" sz="half" idx="15"/>
          </p:nvPr>
        </p:nvSpPr>
        <p:spPr>
          <a:xfrm>
            <a:off x="6437313" y="5951538"/>
            <a:ext cx="2133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33569C-11DB-4398-9D3E-ED4F3B68E579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130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1181100" y="5951538"/>
            <a:ext cx="52562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31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573088" y="5951538"/>
            <a:ext cx="608012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395096-F6FB-4B98-8FCD-C8014DCFB35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6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89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4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15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6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7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8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0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5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11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3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4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1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07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8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9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10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2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103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4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5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6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3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99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0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1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02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94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95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6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7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98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7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33"/>
              <a:chOff x="-9" y="242195"/>
              <a:chExt cx="9144001" cy="6615833"/>
            </a:xfrm>
          </p:grpSpPr>
          <p:grpSp>
            <p:nvGrpSpPr>
              <p:cNvPr id="48" name="Group 32"/>
              <p:cNvGrpSpPr>
                <a:grpSpLocks noChangeAspect="1"/>
              </p:cNvGrpSpPr>
              <p:nvPr/>
            </p:nvGrpSpPr>
            <p:grpSpPr>
              <a:xfrm rot="20059765">
                <a:off x="214281" y="242195"/>
                <a:ext cx="1611191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85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6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7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8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49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81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2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3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4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sp>
            <p:nvSpPr>
              <p:cNvPr id="50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black"/>
                  </a:solidFill>
                  <a:latin typeface="+mn-lt"/>
                </a:endParaRPr>
              </a:p>
            </p:txBody>
          </p:sp>
          <p:grpSp>
            <p:nvGrpSpPr>
              <p:cNvPr id="51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8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77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8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9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80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2" name="Group 87"/>
              <p:cNvGrpSpPr>
                <a:grpSpLocks noChangeAspect="1"/>
              </p:cNvGrpSpPr>
              <p:nvPr/>
            </p:nvGrpSpPr>
            <p:grpSpPr>
              <a:xfrm>
                <a:off x="-9" y="5334006"/>
                <a:ext cx="1188232" cy="1524022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73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4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5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6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3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69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0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1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72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4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6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65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6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7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8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5" name="Group 102"/>
              <p:cNvGrpSpPr>
                <a:grpSpLocks noChangeAspect="1"/>
              </p:cNvGrpSpPr>
              <p:nvPr/>
            </p:nvGrpSpPr>
            <p:grpSpPr>
              <a:xfrm>
                <a:off x="7848593" y="1524005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61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2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3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4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56" name="Group 112"/>
              <p:cNvGrpSpPr>
                <a:grpSpLocks noChangeAspect="1"/>
              </p:cNvGrpSpPr>
              <p:nvPr/>
            </p:nvGrpSpPr>
            <p:grpSpPr>
              <a:xfrm>
                <a:off x="7679515" y="5943605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57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58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59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60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  <p:grpSp>
          <p:nvGrpSpPr>
            <p:cNvPr id="8" name="Group 715"/>
            <p:cNvGrpSpPr>
              <a:grpSpLocks/>
            </p:cNvGrpSpPr>
            <p:nvPr/>
          </p:nvGrpSpPr>
          <p:grpSpPr bwMode="auto">
            <a:xfrm>
              <a:off x="3" y="-17"/>
              <a:ext cx="9252334" cy="6786165"/>
              <a:chOff x="3" y="-17"/>
              <a:chExt cx="9252334" cy="6786165"/>
            </a:xfrm>
          </p:grpSpPr>
          <p:grpSp>
            <p:nvGrpSpPr>
              <p:cNvPr id="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9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43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4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5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6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7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0" name="Group 134"/>
              <p:cNvGrpSpPr>
                <a:grpSpLocks noChangeAspect="1"/>
              </p:cNvGrpSpPr>
              <p:nvPr/>
            </p:nvGrpSpPr>
            <p:grpSpPr>
              <a:xfrm rot="1992353">
                <a:off x="7040523" y="5527970"/>
                <a:ext cx="986170" cy="1258178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4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2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3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4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2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3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3" name="Group 48"/>
              <p:cNvGrpSpPr>
                <a:grpSpLocks noChangeAspect="1"/>
              </p:cNvGrpSpPr>
              <p:nvPr/>
            </p:nvGrpSpPr>
            <p:grpSpPr>
              <a:xfrm>
                <a:off x="3" y="685790"/>
                <a:ext cx="1312806" cy="1509326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2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3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4" name="Group 53"/>
              <p:cNvGrpSpPr>
                <a:grpSpLocks noChangeAspect="1"/>
              </p:cNvGrpSpPr>
              <p:nvPr/>
            </p:nvGrpSpPr>
            <p:grpSpPr>
              <a:xfrm>
                <a:off x="119" y="4273548"/>
                <a:ext cx="1192658" cy="1365247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2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5" name="Group 58"/>
              <p:cNvGrpSpPr>
                <a:grpSpLocks noChangeAspect="1"/>
              </p:cNvGrpSpPr>
              <p:nvPr/>
            </p:nvGrpSpPr>
            <p:grpSpPr>
              <a:xfrm>
                <a:off x="7366653" y="-17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2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  <p:grpSp>
            <p:nvGrpSpPr>
              <p:cNvPr id="16" name="Group 63"/>
              <p:cNvGrpSpPr>
                <a:grpSpLocks noChangeAspect="1"/>
              </p:cNvGrpSpPr>
              <p:nvPr/>
            </p:nvGrpSpPr>
            <p:grpSpPr>
              <a:xfrm>
                <a:off x="8324137" y="990587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1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  <p:sp>
              <p:nvSpPr>
                <p:cNvPr id="2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solidFill>
                      <a:prstClr val="black"/>
                    </a:solidFill>
                    <a:latin typeface="+mn-lt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1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6C85F-7183-4A19-B30A-16F1D1EB6135}" type="datetimeFigureOut">
              <a:rPr lang="en-US" altLang="bg-BG"/>
              <a:pPr>
                <a:defRPr/>
              </a:pPr>
              <a:t>9/30/2015</a:t>
            </a:fld>
            <a:endParaRPr lang="en-US" altLang="bg-BG"/>
          </a:p>
        </p:txBody>
      </p:sp>
      <p:sp>
        <p:nvSpPr>
          <p:cNvPr id="1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bg-BG"/>
          </a:p>
        </p:txBody>
      </p:sp>
      <p:sp>
        <p:nvSpPr>
          <p:cNvPr id="1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0F3EA-F455-48CA-A631-23DD9AD8B9F4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34"/>
          <p:cNvGrpSpPr>
            <a:grpSpLocks/>
          </p:cNvGrpSpPr>
          <p:nvPr/>
        </p:nvGrpSpPr>
        <p:grpSpPr bwMode="auto">
          <a:xfrm>
            <a:off x="0" y="0"/>
            <a:ext cx="9251950" cy="6858000"/>
            <a:chOff x="-9" y="-16"/>
            <a:chExt cx="9252346" cy="6858038"/>
          </a:xfrm>
        </p:grpSpPr>
        <p:grpSp>
          <p:nvGrpSpPr>
            <p:cNvPr id="1032" name="Group 638"/>
            <p:cNvGrpSpPr>
              <a:grpSpLocks/>
            </p:cNvGrpSpPr>
            <p:nvPr/>
          </p:nvGrpSpPr>
          <p:grpSpPr bwMode="auto"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9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0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1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2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3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4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033" name="Group 669"/>
            <p:cNvGrpSpPr>
              <a:grpSpLocks/>
            </p:cNvGrpSpPr>
            <p:nvPr/>
          </p:nvGrpSpPr>
          <p:grpSpPr bwMode="auto"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6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7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318" y="3703642"/>
                <a:ext cx="1588" cy="158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grpSp>
            <p:nvGrpSpPr>
              <p:cNvPr id="18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19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0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1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2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3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  <p:grpSp>
          <p:nvGrpSpPr>
            <p:cNvPr id="1034" name="Group 715"/>
            <p:cNvGrpSpPr>
              <a:grpSpLocks/>
            </p:cNvGrpSpPr>
            <p:nvPr/>
          </p:nvGrpSpPr>
          <p:grpSpPr bwMode="auto"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25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6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7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8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9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30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31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  <p:grpSp>
            <p:nvGrpSpPr>
              <p:cNvPr id="224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/>
                </a:extLst>
              </p:spPr>
              <p:txBody>
                <a:bodyPr/>
                <a:lstStyle/>
                <a:p>
                  <a:pPr algn="l" defTabSz="45720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>
                    <a:latin typeface="+mn-lt"/>
                  </a:endParaRPr>
                </a:p>
              </p:txBody>
            </p:sp>
          </p:grpSp>
        </p:grp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13" y="59515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32D818-07A7-4181-BBC3-8D6B318CA28A}" type="datetimeFigureOut">
              <a:rPr lang="bg-BG"/>
              <a:pPr>
                <a:defRPr/>
              </a:pPr>
              <a:t>30.9.2015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1100" y="5951538"/>
            <a:ext cx="5256213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3088" y="5951538"/>
            <a:ext cx="60801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2ABD94-D760-4C3E-801E-2D1143236F1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1" r:id="rId2"/>
    <p:sldLayoutId id="2147483710" r:id="rId3"/>
    <p:sldLayoutId id="2147483709" r:id="rId4"/>
    <p:sldLayoutId id="2147483708" r:id="rId5"/>
    <p:sldLayoutId id="2147483707" r:id="rId6"/>
    <p:sldLayoutId id="2147483706" r:id="rId7"/>
    <p:sldLayoutId id="2147483705" r:id="rId8"/>
    <p:sldLayoutId id="2147483713" r:id="rId9"/>
    <p:sldLayoutId id="2147483704" r:id="rId10"/>
    <p:sldLayoutId id="2147483703" r:id="rId11"/>
  </p:sldLayoutIdLst>
  <p:transition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+mj-ea"/>
          <a:cs typeface="Trebuchet M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1009650" y="676275"/>
            <a:ext cx="71247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09650" y="1806575"/>
            <a:ext cx="7124700" cy="405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1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CE6C287E-679C-471C-8FFE-A0B476E1AFB7}" type="datetimeFigureOut">
              <a:rPr lang="en-US" altLang="bg-BG"/>
              <a:pPr>
                <a:defRPr/>
              </a:pPr>
              <a:t>9/30/2015</a:t>
            </a:fld>
            <a:endParaRPr lang="en-US" altLang="bg-BG"/>
          </a:p>
        </p:txBody>
      </p:sp>
      <p:sp>
        <p:nvSpPr>
          <p:cNvPr id="12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bg-BG"/>
          </a:p>
        </p:txBody>
      </p:sp>
      <p:sp>
        <p:nvSpPr>
          <p:cNvPr id="123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lumMod val="75000"/>
                    <a:lumOff val="2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C7736174-8DA3-4C8C-B1EC-CAE9707420F2}" type="slidenum">
              <a:rPr lang="en-US" altLang="bg-BG"/>
              <a:pPr>
                <a:defRPr/>
              </a:pPr>
              <a:t>‹#›</a:t>
            </a:fld>
            <a:endParaRPr lang="en-U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</p:sldLayoutIdLst>
  <p:transition/>
  <p:txStyles>
    <p:titleStyle>
      <a:lvl1pPr algn="l" defTabSz="457200" rtl="0" fontAlgn="base">
        <a:spcBef>
          <a:spcPct val="0"/>
        </a:spcBef>
        <a:spcAft>
          <a:spcPct val="0"/>
        </a:spcAft>
        <a:defRPr sz="3200" kern="1200">
          <a:solidFill>
            <a:srgbClr val="404040"/>
          </a:solidFill>
          <a:latin typeface="+mj-lt"/>
          <a:ea typeface="+mj-ea"/>
          <a:cs typeface="+mj-cs"/>
        </a:defRPr>
      </a:lvl1pPr>
      <a:lvl2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2pPr>
      <a:lvl3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3pPr>
      <a:lvl4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4pPr>
      <a:lvl5pPr algn="l" defTabSz="457200" rtl="0" fontAlgn="base">
        <a:spcBef>
          <a:spcPct val="0"/>
        </a:spcBef>
        <a:spcAft>
          <a:spcPct val="0"/>
        </a:spcAft>
        <a:defRPr sz="3200">
          <a:solidFill>
            <a:srgbClr val="404040"/>
          </a:solidFill>
          <a:latin typeface="Times New Roman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ts val="600"/>
        </a:spcAft>
        <a:buClr>
          <a:srgbClr val="404040"/>
        </a:buClr>
        <a:buFont typeface="Wingdings 2" pitchFamily="18" charset="2"/>
        <a:buChar char="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timeto2015_w_da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55625" y="3810000"/>
            <a:ext cx="3375025" cy="3375025"/>
          </a:xfrm>
          <a:prstGeom prst="rect">
            <a:avLst/>
          </a:prstGeom>
          <a:noFill/>
        </p:spPr>
      </p:pic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5800" y="3251537"/>
            <a:ext cx="7391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bg-BG" sz="2400" b="1" i="1" dirty="0">
                <a:solidFill>
                  <a:srgbClr val="006600"/>
                </a:solidFill>
              </a:rPr>
              <a:t>Семейно състезание “Време за движение”</a:t>
            </a:r>
          </a:p>
          <a:p>
            <a:pPr>
              <a:spcBef>
                <a:spcPct val="50000"/>
              </a:spcBef>
            </a:pPr>
            <a:r>
              <a:rPr lang="bg-BG" sz="2400" b="1" i="1" dirty="0">
                <a:solidFill>
                  <a:srgbClr val="006600"/>
                </a:solidFill>
              </a:rPr>
              <a:t>за ученици от </a:t>
            </a:r>
            <a:r>
              <a:rPr lang="en-US" sz="2400" b="1" i="1" dirty="0">
                <a:solidFill>
                  <a:srgbClr val="006600"/>
                </a:solidFill>
              </a:rPr>
              <a:t>6</a:t>
            </a:r>
            <a:r>
              <a:rPr lang="bg-BG" sz="2400" b="1" i="1" baseline="30000" dirty="0" smtClean="0">
                <a:solidFill>
                  <a:srgbClr val="006600"/>
                </a:solidFill>
              </a:rPr>
              <a:t>-ти</a:t>
            </a:r>
            <a:r>
              <a:rPr lang="bg-BG" sz="2400" b="1" i="1" dirty="0" smtClean="0">
                <a:solidFill>
                  <a:srgbClr val="006600"/>
                </a:solidFill>
              </a:rPr>
              <a:t> </a:t>
            </a:r>
            <a:r>
              <a:rPr lang="bg-BG" sz="2400" b="1" i="1" dirty="0">
                <a:solidFill>
                  <a:srgbClr val="006600"/>
                </a:solidFill>
              </a:rPr>
              <a:t>клас</a:t>
            </a:r>
            <a:r>
              <a:rPr lang="bg-BG" sz="2400" i="1" dirty="0"/>
              <a:t> 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2937801" y="5181600"/>
            <a:ext cx="34629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l"/>
            <a:r>
              <a:rPr lang="en-US" b="1" i="1" dirty="0" smtClean="0"/>
              <a:t>30</a:t>
            </a:r>
            <a:r>
              <a:rPr lang="bg-BG" b="1" i="1" dirty="0" smtClean="0"/>
              <a:t>.09.2015 </a:t>
            </a:r>
            <a:r>
              <a:rPr lang="bg-BG" b="1" i="1" dirty="0"/>
              <a:t>г. </a:t>
            </a:r>
            <a:r>
              <a:rPr lang="bg-BG" b="1" i="1" dirty="0" smtClean="0"/>
              <a:t>(сряда) </a:t>
            </a:r>
            <a:r>
              <a:rPr lang="bg-BG" b="1" i="1" dirty="0"/>
              <a:t>18:00 ч.</a:t>
            </a:r>
            <a:r>
              <a:rPr lang="bg-BG" dirty="0"/>
              <a:t> </a:t>
            </a:r>
          </a:p>
        </p:txBody>
      </p:sp>
      <p:sp>
        <p:nvSpPr>
          <p:cNvPr id="7185" name="AutoShape 17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7" name="AutoShape 19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9" name="AutoShape 21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1" name="Picture 10" descr="Contes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150" y="381000"/>
            <a:ext cx="4078778" cy="2438400"/>
          </a:xfrm>
          <a:prstGeom prst="rect">
            <a:avLst/>
          </a:prstGeom>
        </p:spPr>
      </p:pic>
      <p:pic>
        <p:nvPicPr>
          <p:cNvPr id="13" name="Picture 12" descr="Log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0" y="6125157"/>
            <a:ext cx="2781300" cy="50424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5800" y="274320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bg-BG" sz="2400" b="1" i="1" dirty="0" smtClean="0">
                <a:solidFill>
                  <a:srgbClr val="006600"/>
                </a:solidFill>
              </a:rPr>
              <a:t>Природни, архит</a:t>
            </a:r>
            <a:r>
              <a:rPr lang="bg-BG" sz="2400" b="1" i="1" dirty="0" smtClean="0">
                <a:solidFill>
                  <a:srgbClr val="006600"/>
                </a:solidFill>
              </a:rPr>
              <a:t>ектурни и исторически забележителности в България</a:t>
            </a:r>
          </a:p>
        </p:txBody>
      </p:sp>
      <p:sp>
        <p:nvSpPr>
          <p:cNvPr id="7185" name="AutoShape 17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7" name="AutoShape 19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9" name="AutoShape 21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598165">
            <a:off x="-10233" y="690126"/>
            <a:ext cx="4899025" cy="647700"/>
          </a:xfrm>
          <a:solidFill>
            <a:schemeClr val="bg2">
              <a:lumMod val="2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Знаете ли </a:t>
            </a:r>
            <a:r>
              <a:rPr lang="bg-BG" sz="2800" dirty="0" smtClean="0">
                <a:solidFill>
                  <a:schemeClr val="tx1"/>
                </a:solidFill>
              </a:rPr>
              <a:t>кое е това место?</a:t>
            </a:r>
            <a:endParaRPr lang="bg-BG" sz="2800" dirty="0" smtClean="0">
              <a:solidFill>
                <a:schemeClr val="tx1"/>
              </a:solidFill>
            </a:endParaRPr>
          </a:p>
        </p:txBody>
      </p:sp>
      <p:sp>
        <p:nvSpPr>
          <p:cNvPr id="8198" name="AutoShape 6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8200" name="AutoShape 8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32241" y="3244334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…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386550">
            <a:off x="17420" y="5858598"/>
            <a:ext cx="3492732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къде се 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намира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pic>
        <p:nvPicPr>
          <p:cNvPr id="9" name="Picture 8" descr="200px-Monastere_batchkov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1504950"/>
            <a:ext cx="5410200" cy="405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Бачковски манастир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>
          <a:xfrm>
            <a:off x="900113" y="115888"/>
            <a:ext cx="3900487" cy="720725"/>
          </a:xfrm>
        </p:spPr>
        <p:txBody>
          <a:bodyPr/>
          <a:lstStyle/>
          <a:p>
            <a:r>
              <a:rPr lang="bg-BG" b="1" smtClean="0">
                <a:solidFill>
                  <a:schemeClr val="tx1"/>
                </a:solidFill>
                <a:cs typeface="Times New Roman" pitchFamily="18" charset="0"/>
              </a:rPr>
              <a:t>Това е снимка на ....</a:t>
            </a:r>
          </a:p>
        </p:txBody>
      </p:sp>
      <p:sp>
        <p:nvSpPr>
          <p:cNvPr id="68613" name="Title 1"/>
          <p:cNvSpPr>
            <a:spLocks/>
          </p:cNvSpPr>
          <p:nvPr/>
        </p:nvSpPr>
        <p:spPr bwMode="auto">
          <a:xfrm>
            <a:off x="4938713" y="117475"/>
            <a:ext cx="28336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defTabSz="457200"/>
            <a:r>
              <a:rPr lang="bg-BG" sz="3200" b="1" dirty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язовир </a:t>
            </a:r>
            <a:r>
              <a:rPr lang="bg-BG" sz="32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Доспат</a:t>
            </a:r>
            <a:endParaRPr lang="bg-BG" sz="32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8615" name="Picture 7" descr="Image result for лаке доспа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819076"/>
            <a:ext cx="8077200" cy="605010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 autoUpdateAnimBg="0"/>
      <p:bldP spid="6861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20598165">
            <a:off x="-2138" y="622338"/>
            <a:ext cx="4515027" cy="647700"/>
          </a:xfrm>
          <a:solidFill>
            <a:schemeClr val="bg2">
              <a:lumMod val="2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Знаете ли кое е това место?</a:t>
            </a:r>
            <a:endParaRPr lang="bg-BG" sz="2800" dirty="0" smtClean="0">
              <a:solidFill>
                <a:schemeClr val="tx1"/>
              </a:solidFill>
            </a:endParaRPr>
          </a:p>
        </p:txBody>
      </p:sp>
      <p:sp>
        <p:nvSpPr>
          <p:cNvPr id="104451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4452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4455" name="AutoShape 7" descr="Image result for melni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4457" name="AutoShape 9" descr="Image result for melni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4459" name="AutoShape 11" descr="Image result for melni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04461" name="Picture 13" descr="melnik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352550"/>
            <a:ext cx="5410200" cy="4057650"/>
          </a:xfrm>
          <a:prstGeom prst="rect">
            <a:avLst/>
          </a:prstGeom>
          <a:noFill/>
        </p:spPr>
      </p:pic>
      <p:sp>
        <p:nvSpPr>
          <p:cNvPr id="9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гр. Мелник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6" name="Picture 5" descr="200px-Nessebar_Festungsmauer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885" y="2514600"/>
            <a:ext cx="6313715" cy="22098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гр. Несебър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Църквата в Б</a:t>
            </a:r>
            <a:r>
              <a:rPr lang="bg-BG" dirty="0" smtClean="0"/>
              <a:t>ояна</a:t>
            </a:r>
            <a:endParaRPr lang="en-US" dirty="0"/>
          </a:p>
        </p:txBody>
      </p:sp>
      <p:pic>
        <p:nvPicPr>
          <p:cNvPr id="10" name="Picture 9" descr="200px-Boyana_Church_10_T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1" y="1485900"/>
            <a:ext cx="5435599" cy="40767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Плиска</a:t>
            </a:r>
            <a:endParaRPr lang="en-US" dirty="0"/>
          </a:p>
        </p:txBody>
      </p:sp>
      <p:pic>
        <p:nvPicPr>
          <p:cNvPr id="10" name="Picture 9" descr="200px-Pliska-svi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0" y="1447800"/>
            <a:ext cx="5232400" cy="3924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Чудните мостове Родопите</a:t>
            </a:r>
            <a:endParaRPr lang="en-US" dirty="0"/>
          </a:p>
        </p:txBody>
      </p:sp>
      <p:pic>
        <p:nvPicPr>
          <p:cNvPr id="10" name="Picture 9" descr="200px-Слънчеви_лъч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314450"/>
            <a:ext cx="5867400" cy="44005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ПП Витоша – Златните мостове</a:t>
            </a:r>
            <a:endParaRPr lang="en-US" dirty="0"/>
          </a:p>
        </p:txBody>
      </p:sp>
      <p:pic>
        <p:nvPicPr>
          <p:cNvPr id="10" name="Picture 9" descr="200px-12_Витоша,_Златните_мостове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989" y="1676400"/>
            <a:ext cx="4876799" cy="3657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Седемте Рилски езера</a:t>
            </a:r>
            <a:endParaRPr lang="en-US" dirty="0"/>
          </a:p>
        </p:txBody>
      </p:sp>
      <p:pic>
        <p:nvPicPr>
          <p:cNvPr id="10" name="Picture 11" descr="Image result for rilski ez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4409" y="2057400"/>
            <a:ext cx="7316191" cy="3349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Аладжа манастир</a:t>
            </a:r>
            <a:endParaRPr lang="en-US" dirty="0"/>
          </a:p>
        </p:txBody>
      </p:sp>
      <p:pic>
        <p:nvPicPr>
          <p:cNvPr id="143362" name="Picture 2" descr="Image result for аладжа манасти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502386"/>
            <a:ext cx="5743575" cy="38220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Утробата</a:t>
            </a:r>
            <a:endParaRPr lang="en-US" dirty="0"/>
          </a:p>
        </p:txBody>
      </p:sp>
      <p:pic>
        <p:nvPicPr>
          <p:cNvPr id="142338" name="Picture 2" descr="Image result for пещера утроба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564672"/>
            <a:ext cx="5133975" cy="384552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Рачо ковача гр. Габрово</a:t>
            </a:r>
            <a:endParaRPr lang="en-US" dirty="0"/>
          </a:p>
        </p:txBody>
      </p:sp>
      <p:sp>
        <p:nvSpPr>
          <p:cNvPr id="141314" name="AutoShape 2" descr="Image result for рачо ковача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316" name="AutoShape 4" descr="Image result for рачо ковача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1320" name="Picture 8" descr="Image result for рачо ковач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1393370"/>
            <a:ext cx="5286375" cy="395968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Баба Вида гр. Видин</a:t>
            </a:r>
            <a:endParaRPr lang="en-US" dirty="0"/>
          </a:p>
        </p:txBody>
      </p:sp>
      <p:pic>
        <p:nvPicPr>
          <p:cNvPr id="140290" name="Picture 2" descr="Image result for баба Ви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3900" y="1676400"/>
            <a:ext cx="6645275" cy="3733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Рилски манастир</a:t>
            </a:r>
            <a:endParaRPr lang="en-US" dirty="0"/>
          </a:p>
        </p:txBody>
      </p:sp>
      <p:pic>
        <p:nvPicPr>
          <p:cNvPr id="10" name="Picture 7" descr="Image result for rilski manasti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8557" y="1676400"/>
            <a:ext cx="5883444" cy="39147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Text Box 10"/>
          <p:cNvSpPr txBox="1">
            <a:spLocks noChangeArrowheads="1"/>
          </p:cNvSpPr>
          <p:nvPr/>
        </p:nvSpPr>
        <p:spPr bwMode="auto">
          <a:xfrm>
            <a:off x="685800" y="274320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bg-BG" sz="2400" b="1" i="1" dirty="0" smtClean="0">
                <a:solidFill>
                  <a:srgbClr val="006600"/>
                </a:solidFill>
              </a:rPr>
              <a:t>Природни, архит</a:t>
            </a:r>
            <a:r>
              <a:rPr lang="bg-BG" sz="2400" b="1" i="1" dirty="0" smtClean="0">
                <a:solidFill>
                  <a:srgbClr val="006600"/>
                </a:solidFill>
              </a:rPr>
              <a:t>ектурни и исторически забележителности в Европа</a:t>
            </a:r>
          </a:p>
        </p:txBody>
      </p:sp>
      <p:sp>
        <p:nvSpPr>
          <p:cNvPr id="7185" name="AutoShape 17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7" name="AutoShape 19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189" name="AutoShape 21" descr="Image result for eurodesk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пл. Навона Рим, Италия</a:t>
            </a:r>
            <a:endParaRPr lang="en-US" dirty="0"/>
          </a:p>
        </p:txBody>
      </p:sp>
      <p:pic>
        <p:nvPicPr>
          <p:cNvPr id="163842" name="Picture 2" descr="Image result for Piazza Navo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6657" y="1676400"/>
            <a:ext cx="6939643" cy="3886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16384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Амстердам, Холандия</a:t>
            </a:r>
            <a:endParaRPr lang="en-US" dirty="0"/>
          </a:p>
        </p:txBody>
      </p:sp>
      <p:sp>
        <p:nvSpPr>
          <p:cNvPr id="162818" name="AutoShape 2" descr="Image result for Amsterdam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820" name="AutoShape 4" descr="Image result for Amsterdam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822" name="AutoShape 6" descr="Image result for Amsterdam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824" name="AutoShape 8" descr="Image result for Amsterdam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826" name="AutoShape 10" descr="Image result for Amsterdam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2828" name="Picture 12" descr="Image result for Amsterd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1456" y="1676400"/>
            <a:ext cx="5964820" cy="34575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Акрополът - Атина, Гърция</a:t>
            </a:r>
            <a:endParaRPr lang="en-US" dirty="0"/>
          </a:p>
        </p:txBody>
      </p:sp>
      <p:pic>
        <p:nvPicPr>
          <p:cNvPr id="161794" name="Picture 2" descr="Image result for Athe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2210" y="1676400"/>
            <a:ext cx="6740766" cy="3810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16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Копенхаген, Дания</a:t>
            </a:r>
            <a:endParaRPr lang="en-US" dirty="0"/>
          </a:p>
        </p:txBody>
      </p:sp>
      <p:pic>
        <p:nvPicPr>
          <p:cNvPr id="160770" name="Picture 2" descr="Image result for Kopenha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3280" y="1609724"/>
            <a:ext cx="5711095" cy="38004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Брюксел, Белгия</a:t>
            </a:r>
            <a:endParaRPr lang="en-US" dirty="0"/>
          </a:p>
        </p:txBody>
      </p:sp>
      <p:pic>
        <p:nvPicPr>
          <p:cNvPr id="159746" name="Picture 2" descr="Image result for belgium symbol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498" y="1676400"/>
            <a:ext cx="5482078" cy="36480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Бранденбургска врата, Берлин</a:t>
            </a:r>
            <a:endParaRPr lang="en-US" dirty="0"/>
          </a:p>
        </p:txBody>
      </p:sp>
      <p:pic>
        <p:nvPicPr>
          <p:cNvPr id="158722" name="Picture 2" descr="Image result for berl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9903" y="1600200"/>
            <a:ext cx="5777798" cy="3810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8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Фьордите в Норвегия</a:t>
            </a:r>
            <a:endParaRPr lang="en-US" dirty="0"/>
          </a:p>
        </p:txBody>
      </p:sp>
      <p:pic>
        <p:nvPicPr>
          <p:cNvPr id="157698" name="Picture 2" descr="Image result for norwegian fjord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6399" y="1600200"/>
            <a:ext cx="5631302" cy="37338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3000"/>
                                        <p:tgtEl>
                                          <p:spTgt spid="15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Мадрид, Испания</a:t>
            </a:r>
            <a:endParaRPr lang="en-US" dirty="0"/>
          </a:p>
        </p:txBody>
      </p:sp>
      <p:pic>
        <p:nvPicPr>
          <p:cNvPr id="156674" name="Picture 2" descr="Image result for Мадри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2640" y="1447800"/>
            <a:ext cx="5391736" cy="40386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30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Единбург, Шотландия</a:t>
            </a:r>
            <a:endParaRPr lang="en-US" dirty="0"/>
          </a:p>
        </p:txBody>
      </p:sp>
      <p:sp>
        <p:nvSpPr>
          <p:cNvPr id="155650" name="AutoShape 2" descr="Image result for Единбург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652" name="AutoShape 4" descr="Image result for Единбург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5654" name="Picture 6" descr="Image result for Единбур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9912" y="1373954"/>
            <a:ext cx="5286863" cy="396004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30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Марсилия, Франция</a:t>
            </a:r>
            <a:endParaRPr lang="en-US" dirty="0"/>
          </a:p>
        </p:txBody>
      </p:sp>
      <p:pic>
        <p:nvPicPr>
          <p:cNvPr id="154626" name="Picture 2" descr="Image result for марсил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9118" y="1600200"/>
            <a:ext cx="5752882" cy="34956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4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54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Будапеща, Унгария</a:t>
            </a:r>
            <a:endParaRPr lang="en-US" dirty="0"/>
          </a:p>
        </p:txBody>
      </p:sp>
      <p:sp>
        <p:nvSpPr>
          <p:cNvPr id="150530" name="AutoShape 2" descr="Image result for будапеща"/>
          <p:cNvSpPr>
            <a:spLocks noChangeAspect="1" noChangeArrowheads="1"/>
          </p:cNvSpPr>
          <p:nvPr/>
        </p:nvSpPr>
        <p:spPr bwMode="auto">
          <a:xfrm>
            <a:off x="14922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0532" name="Picture 4" descr="Image result for будапещ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978" y="1371600"/>
            <a:ext cx="5595198" cy="4191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15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Санкт Петербург, Русия</a:t>
            </a:r>
            <a:endParaRPr lang="en-US" dirty="0"/>
          </a:p>
        </p:txBody>
      </p:sp>
      <p:pic>
        <p:nvPicPr>
          <p:cNvPr id="149506" name="Picture 2" descr="Image result for санкт петербур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8182" y="1431030"/>
            <a:ext cx="5312394" cy="39791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Лисабон, Португалия</a:t>
            </a:r>
            <a:endParaRPr lang="en-US" dirty="0"/>
          </a:p>
        </p:txBody>
      </p:sp>
      <p:pic>
        <p:nvPicPr>
          <p:cNvPr id="153602" name="Picture 2" descr="Image result for Лисабон Португал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9471" y="1676400"/>
            <a:ext cx="6408729" cy="3810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Белград, Сърбия</a:t>
            </a:r>
            <a:endParaRPr lang="en-US" dirty="0"/>
          </a:p>
        </p:txBody>
      </p:sp>
      <p:pic>
        <p:nvPicPr>
          <p:cNvPr id="152578" name="Picture 2" descr="Image result for Белгра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1958" y="1524000"/>
            <a:ext cx="6178618" cy="3886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3000"/>
                                        <p:tgtEl>
                                          <p:spTgt spid="152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5476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 rot="20598165">
            <a:off x="-2138" y="622338"/>
            <a:ext cx="4515027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Знаете ли кое е това место?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 rot="386550">
            <a:off x="15214" y="5897790"/>
            <a:ext cx="4191303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lvl="0" defTabSz="457200"/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А как да отида до т</a:t>
            </a:r>
            <a:r>
              <a:rPr lang="bg-BG" sz="2800" dirty="0" smtClean="0">
                <a:latin typeface="+mj-lt"/>
                <a:ea typeface="+mj-ea"/>
                <a:cs typeface="Trebuchet MS"/>
              </a:rPr>
              <a:t>ам ...?</a:t>
            </a:r>
            <a:endParaRPr lang="bg-BG" sz="2800" dirty="0">
              <a:latin typeface="+mj-lt"/>
              <a:ea typeface="+mj-ea"/>
              <a:cs typeface="Trebuchet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Букурещ, Румъния</a:t>
            </a:r>
            <a:endParaRPr lang="en-US" dirty="0"/>
          </a:p>
        </p:txBody>
      </p:sp>
      <p:pic>
        <p:nvPicPr>
          <p:cNvPr id="151554" name="Picture 2" descr="Image result for Букурещ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8700" y="1424828"/>
            <a:ext cx="5939500" cy="40615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3000"/>
                                        <p:tgtEl>
                                          <p:spTgt spid="15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20598165">
            <a:off x="662788" y="1186437"/>
            <a:ext cx="5237592" cy="647700"/>
          </a:xfrm>
          <a:solidFill>
            <a:schemeClr val="bg2">
              <a:lumMod val="2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Как </a:t>
            </a:r>
            <a:r>
              <a:rPr lang="bg-BG" sz="2800" dirty="0" smtClean="0">
                <a:solidFill>
                  <a:schemeClr val="tx1"/>
                </a:solidFill>
              </a:rPr>
              <a:t>се </a:t>
            </a:r>
            <a:r>
              <a:rPr lang="bg-BG" sz="2800" dirty="0" smtClean="0">
                <a:solidFill>
                  <a:schemeClr val="tx1"/>
                </a:solidFill>
              </a:rPr>
              <a:t>казва реката на снимката?</a:t>
            </a:r>
            <a:endParaRPr lang="bg-BG" sz="2800" dirty="0" smtClean="0">
              <a:solidFill>
                <a:schemeClr val="tx1"/>
              </a:solidFill>
            </a:endParaRPr>
          </a:p>
        </p:txBody>
      </p:sp>
      <p:sp>
        <p:nvSpPr>
          <p:cNvPr id="109571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09572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09575" name="Picture 7" descr="Image result for eif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9450" y="2586038"/>
            <a:ext cx="4857750" cy="302736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Сена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20598165">
            <a:off x="651094" y="1106751"/>
            <a:ext cx="5792288" cy="647700"/>
          </a:xfrm>
          <a:solidFill>
            <a:schemeClr val="bg2">
              <a:lumMod val="2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bg-BG" sz="2800" dirty="0" smtClean="0">
                <a:solidFill>
                  <a:schemeClr val="tx1"/>
                </a:solidFill>
              </a:rPr>
              <a:t>Как се казва замъкът на снимката</a:t>
            </a:r>
            <a:r>
              <a:rPr lang="bg-BG" sz="2800" dirty="0" smtClean="0">
                <a:solidFill>
                  <a:schemeClr val="tx1"/>
                </a:solidFill>
              </a:rPr>
              <a:t>?</a:t>
            </a:r>
            <a:endParaRPr lang="bg-BG" sz="2800" dirty="0" smtClean="0">
              <a:solidFill>
                <a:schemeClr val="tx1"/>
              </a:solidFill>
            </a:endParaRPr>
          </a:p>
        </p:txBody>
      </p:sp>
      <p:sp>
        <p:nvSpPr>
          <p:cNvPr id="118787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18788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18791" name="Picture 7" descr="Image result for ro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8950" y="2686050"/>
            <a:ext cx="5200650" cy="25034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Кастел Сант Анджело, Рим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 rot="20598165">
            <a:off x="669925" y="1235075"/>
            <a:ext cx="4899025" cy="647700"/>
          </a:xfrm>
          <a:solidFill>
            <a:schemeClr val="bg2">
              <a:lumMod val="25000"/>
              <a:alpha val="80000"/>
            </a:schemeClr>
          </a:solidFill>
        </p:spPr>
        <p:txBody>
          <a:bodyPr>
            <a:noAutofit/>
          </a:bodyPr>
          <a:lstStyle/>
          <a:p>
            <a:r>
              <a:rPr lang="bg-BG" sz="2800" smtClean="0">
                <a:solidFill>
                  <a:schemeClr val="tx1"/>
                </a:solidFill>
              </a:rPr>
              <a:t>Знаете ли къде се намира </a:t>
            </a:r>
            <a:r>
              <a:rPr lang="en-US" sz="2800" smtClean="0">
                <a:solidFill>
                  <a:schemeClr val="tx1"/>
                </a:solidFill>
              </a:rPr>
              <a:t>…</a:t>
            </a:r>
            <a:r>
              <a:rPr lang="bg-BG" sz="2800" smtClean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14691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14692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14697" name="Picture 9" descr="Image result for Ислан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09800"/>
            <a:ext cx="5715000" cy="32004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Исландия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17764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117767" name="Picture 7" descr="Image result for pragu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6588" y="2286000"/>
            <a:ext cx="5376082" cy="315595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 bwMode="auto">
          <a:xfrm rot="20598165">
            <a:off x="662788" y="1204336"/>
            <a:ext cx="5237592" cy="647700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Trebuchet MS"/>
              </a:rPr>
              <a:t>Как се казва реката на снимката?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48200" y="59436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Вълтава, Прага, Чешка република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38200" y="2525713"/>
            <a:ext cx="7543799" cy="1866900"/>
          </a:xfrm>
          <a:solidFill>
            <a:schemeClr val="bg2">
              <a:lumMod val="90000"/>
              <a:alpha val="80000"/>
            </a:schemeClr>
          </a:solidFill>
        </p:spPr>
        <p:txBody>
          <a:bodyPr/>
          <a:lstStyle/>
          <a:p>
            <a:pPr algn="ctr"/>
            <a:r>
              <a:rPr lang="bg-BG" sz="2800" b="1" dirty="0" smtClean="0">
                <a:solidFill>
                  <a:schemeClr val="hlink"/>
                </a:solidFill>
              </a:rPr>
              <a:t>БЛАГОДАРЯ ВИ ЗА УЧАСТИЕТО И ВИ ЖЕЛАЯ ДА ПОСЕТИТЕ ВСИЧКИ </a:t>
            </a:r>
            <a:r>
              <a:rPr lang="bg-BG" sz="2800" b="1" dirty="0" smtClean="0">
                <a:solidFill>
                  <a:schemeClr val="hlink"/>
                </a:solidFill>
              </a:rPr>
              <a:t>МЕСТА, КОИТО РАЗГЛЕДАХМЕ!</a:t>
            </a:r>
            <a:endParaRPr lang="bg-BG" sz="2800" b="1" dirty="0" smtClean="0">
              <a:solidFill>
                <a:schemeClr val="hlink"/>
              </a:solidFill>
            </a:endParaRPr>
          </a:p>
        </p:txBody>
      </p:sp>
      <p:sp>
        <p:nvSpPr>
          <p:cNvPr id="121859" name="AutoShape 3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21860" name="AutoShape 4" descr="Image result for белоградчишки скали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21861" name="AutoShape 5" descr="Image result for athen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21862" name="AutoShape 6" descr="Image result for athen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121863" name="AutoShape 7" descr="Image result for athens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Custom 1">
      <a:dk1>
        <a:sysClr val="windowText" lastClr="000000"/>
      </a:dk1>
      <a:lt1>
        <a:sysClr val="window" lastClr="FFFFFF"/>
      </a:lt1>
      <a:dk2>
        <a:srgbClr val="3E3D2D"/>
      </a:dk2>
      <a:lt2>
        <a:srgbClr val="E9F9C9"/>
      </a:lt2>
      <a:accent1>
        <a:srgbClr val="CFFF43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Spring">
  <a:themeElements>
    <a:clrScheme name="Custom 1">
      <a:dk1>
        <a:sysClr val="windowText" lastClr="000000"/>
      </a:dk1>
      <a:lt1>
        <a:sysClr val="window" lastClr="FFFFFF"/>
      </a:lt1>
      <a:dk2>
        <a:srgbClr val="3E3D2D"/>
      </a:dk2>
      <a:lt2>
        <a:srgbClr val="E9F9C9"/>
      </a:lt2>
      <a:accent1>
        <a:srgbClr val="CFFF43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6_Spring">
      <a:majorFont>
        <a:latin typeface=""/>
        <a:ea typeface=""/>
        <a:cs typeface="Trebuchet MS"/>
      </a:majorFont>
      <a:minorFont>
        <a:latin typeface=""/>
        <a:ea typeface=""/>
        <a:cs typeface="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TC102455596[[fn=Spring]]</Template>
  <TotalTime>11646</TotalTime>
  <Words>583</Words>
  <Application>Microsoft Office PowerPoint</Application>
  <PresentationFormat>On-screen Show (4:3)</PresentationFormat>
  <Paragraphs>101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Times New Roman</vt:lpstr>
      <vt:lpstr>Arial</vt:lpstr>
      <vt:lpstr>Wingdings 2</vt:lpstr>
      <vt:lpstr>Calibri</vt:lpstr>
      <vt:lpstr>Book Antiqua</vt:lpstr>
      <vt:lpstr>Spring</vt:lpstr>
      <vt:lpstr>6_Spring</vt:lpstr>
      <vt:lpstr>Slide 1</vt:lpstr>
      <vt:lpstr>Slide 2</vt:lpstr>
      <vt:lpstr>Знаете ли кое е това место?</vt:lpstr>
      <vt:lpstr>Това е снимка на ....</vt:lpstr>
      <vt:lpstr>Знаете ли кое е това место?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Как се казва реката на снимката?</vt:lpstr>
      <vt:lpstr>Как се казва замъкът на снимката?</vt:lpstr>
      <vt:lpstr>Знаете ли къде се намира …?</vt:lpstr>
      <vt:lpstr>Slide 36</vt:lpstr>
      <vt:lpstr>БЛАГОДАРЯ ВИ ЗА УЧАСТИЕТО И ВИ ЖЕЛАЯ ДА ПОСЕТИТЕ ВСИЧКИ МЕСТА, КОИТО РАЗГЛЕДАХМЕ!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AniPetrakieva</dc:creator>
  <cp:lastModifiedBy>K</cp:lastModifiedBy>
  <cp:revision>404</cp:revision>
  <cp:lastPrinted>2013-11-08T10:07:09Z</cp:lastPrinted>
  <dcterms:created xsi:type="dcterms:W3CDTF">2013-05-27T02:01:42Z</dcterms:created>
  <dcterms:modified xsi:type="dcterms:W3CDTF">2015-09-30T12:54:59Z</dcterms:modified>
</cp:coreProperties>
</file>